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1" r:id="rId16"/>
    <p:sldId id="295" r:id="rId17"/>
    <p:sldId id="296" r:id="rId18"/>
    <p:sldId id="283" r:id="rId19"/>
    <p:sldId id="270" r:id="rId20"/>
    <p:sldId id="278" r:id="rId21"/>
    <p:sldId id="282" r:id="rId22"/>
  </p:sldIdLst>
  <p:sldSz cx="18288000" cy="10287000"/>
  <p:notesSz cx="10287000" cy="18288000"/>
  <p:embeddedFontLst>
    <p:embeddedFont>
      <p:font typeface="에스코어 드림 2 ExtraLight" panose="020B0203030302020204" pitchFamily="34" charset="-127"/>
      <p:regular r:id="rId24"/>
    </p:embeddedFont>
    <p:embeddedFont>
      <p:font typeface="에스코어 드림 3 Light" panose="020B0303030302020204" pitchFamily="34" charset="-127"/>
      <p:regular r:id="rId25"/>
    </p:embeddedFont>
    <p:embeddedFont>
      <p:font typeface="에스코어 드림 4 Regular" panose="020B0503030302020204" pitchFamily="34" charset="-127"/>
      <p:regular r:id="rId26"/>
    </p:embeddedFont>
    <p:embeddedFont>
      <p:font typeface="에스코어 드림 9 Black" panose="020B0A03030302020204" pitchFamily="34" charset="-127"/>
      <p:bold r:id="rId27"/>
    </p:embeddedFont>
    <p:embeddedFont>
      <p:font typeface="Agency FB" panose="020B0503020202020204" pitchFamily="34" charset="0"/>
      <p:regular r:id="rId28"/>
      <p:bold r:id="rId29"/>
    </p:embeddedFont>
    <p:embeddedFont>
      <p:font typeface="Bauhaus 93" panose="04030905020B02020C02" pitchFamily="8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ckwell" panose="02060603020205020403" pitchFamily="18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휴먼둥근헤드라인" panose="02030504000101010101" pitchFamily="18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61336-64A4-40E1-A702-F404CD5D6E1C}" v="58" dt="2020-12-23T18:32:59.284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>
        <p:scale>
          <a:sx n="66" d="100"/>
          <a:sy n="66" d="100"/>
        </p:scale>
        <p:origin x="1482" y="36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B5661336-64A4-40E1-A702-F404CD5D6E1C}"/>
    <pc:docChg chg="custSel modSld">
      <pc:chgData name="김 영준" userId="7be44b330a9232df" providerId="LiveId" clId="{B5661336-64A4-40E1-A702-F404CD5D6E1C}" dt="2020-12-24T06:11:59.037" v="683" actId="478"/>
      <pc:docMkLst>
        <pc:docMk/>
      </pc:docMkLst>
      <pc:sldChg chg="addSp delSp mod">
        <pc:chgData name="김 영준" userId="7be44b330a9232df" providerId="LiveId" clId="{B5661336-64A4-40E1-A702-F404CD5D6E1C}" dt="2020-12-24T06:11:59.037" v="683" actId="478"/>
        <pc:sldMkLst>
          <pc:docMk/>
          <pc:sldMk cId="2849339362" sldId="279"/>
        </pc:sldMkLst>
        <pc:spChg chg="add del">
          <ac:chgData name="김 영준" userId="7be44b330a9232df" providerId="LiveId" clId="{B5661336-64A4-40E1-A702-F404CD5D6E1C}" dt="2020-12-24T06:11:59.037" v="683" actId="478"/>
          <ac:spMkLst>
            <pc:docMk/>
            <pc:sldMk cId="2849339362" sldId="279"/>
            <ac:spMk id="2" creationId="{1127A4F2-9B14-47BD-B133-51BF3A925591}"/>
          </ac:spMkLst>
        </pc:spChg>
      </pc:sldChg>
      <pc:sldChg chg="addSp delSp modSp mod">
        <pc:chgData name="김 영준" userId="7be44b330a9232df" providerId="LiveId" clId="{B5661336-64A4-40E1-A702-F404CD5D6E1C}" dt="2020-12-24T04:40:08.079" v="679" actId="20577"/>
        <pc:sldMkLst>
          <pc:docMk/>
          <pc:sldMk cId="3943112401" sldId="291"/>
        </pc:sldMkLst>
        <pc:spChg chg="del">
          <ac:chgData name="김 영준" userId="7be44b330a9232df" providerId="LiveId" clId="{B5661336-64A4-40E1-A702-F404CD5D6E1C}" dt="2020-12-23T18:33:05.787" v="664" actId="478"/>
          <ac:spMkLst>
            <pc:docMk/>
            <pc:sldMk cId="3943112401" sldId="291"/>
            <ac:spMk id="3" creationId="{82CB619C-53A7-4C09-ADFF-25239E2547FC}"/>
          </ac:spMkLst>
        </pc:spChg>
        <pc:spChg chg="add mod">
          <ac:chgData name="김 영준" userId="7be44b330a9232df" providerId="LiveId" clId="{B5661336-64A4-40E1-A702-F404CD5D6E1C}" dt="2020-12-24T04:40:08.079" v="679" actId="20577"/>
          <ac:spMkLst>
            <pc:docMk/>
            <pc:sldMk cId="3943112401" sldId="291"/>
            <ac:spMk id="11" creationId="{BF4590CB-6AD9-4EEB-A6BE-349BD0B34586}"/>
          </ac:spMkLst>
        </pc:spChg>
        <pc:spChg chg="add mod">
          <ac:chgData name="김 영준" userId="7be44b330a9232df" providerId="LiveId" clId="{B5661336-64A4-40E1-A702-F404CD5D6E1C}" dt="2020-12-23T18:33:39.445" v="674" actId="20577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">
        <pc:chgData name="김 영준" userId="7be44b330a9232df" providerId="LiveId" clId="{B5661336-64A4-40E1-A702-F404CD5D6E1C}" dt="2020-12-24T06:10:25.110" v="681" actId="478"/>
        <pc:sldMkLst>
          <pc:docMk/>
          <pc:sldMk cId="0" sldId="297"/>
        </pc:sldMkLst>
        <pc:spChg chg="add del">
          <ac:chgData name="김 영준" userId="7be44b330a9232df" providerId="LiveId" clId="{B5661336-64A4-40E1-A702-F404CD5D6E1C}" dt="2020-12-24T06:10:25.110" v="681" actId="478"/>
          <ac:spMkLst>
            <pc:docMk/>
            <pc:sldMk cId="0" sldId="297"/>
            <ac:spMk id="3" creationId="{0DF60F1B-A483-44A8-A6F1-850CADB3AEAB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6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 기법을 적용하여 프레임워크를 제작해 봄으로써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프로그램 설계 구현 문제가 발생했을 때 유연하게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대처할 수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있는 능력을 기른다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파악하고 애니메이션을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모델에 적용해 봄으로써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모델구조와 렌더링 파이프라인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이해를 높인다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4590CB-6AD9-4EEB-A6BE-349BD0B34586}"/>
              </a:ext>
            </a:extLst>
          </p:cNvPr>
          <p:cNvSpPr txBox="1"/>
          <p:nvPr/>
        </p:nvSpPr>
        <p:spPr>
          <a:xfrm>
            <a:off x="4495800" y="1527617"/>
            <a:ext cx="140970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425E2-B8B6-4F75-9CBB-FFB159E60A1B}"/>
              </a:ext>
            </a:extLst>
          </p:cNvPr>
          <p:cNvSpPr txBox="1"/>
          <p:nvPr/>
        </p:nvSpPr>
        <p:spPr>
          <a:xfrm>
            <a:off x="4495800" y="4582329"/>
            <a:ext cx="14097000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로직을 처리하는 서버 프레임워크를 제작함으로써   기존의 클라이언트에서 게임 로직을 처리하는 방식에서 서버를 통한 클라이언트 변조에 안전한 게임 제작 경험을 쌓는다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AWS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DBMS RDS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사용해 유저 로그인 정보에 대한 데이터를 관리할 수 있는 능력을 기른다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867</Words>
  <Application>Microsoft Office PowerPoint</Application>
  <PresentationFormat>사용자 지정</PresentationFormat>
  <Paragraphs>297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6" baseType="lpstr">
      <vt:lpstr>Futura Bk BT</vt:lpstr>
      <vt:lpstr>Calibri</vt:lpstr>
      <vt:lpstr>Adobe 고딕 Std B</vt:lpstr>
      <vt:lpstr>Batang</vt:lpstr>
      <vt:lpstr>Rockwell</vt:lpstr>
      <vt:lpstr>에스코어 드림 2 ExtraLight</vt:lpstr>
      <vt:lpstr>에스코어 드림 9 Black</vt:lpstr>
      <vt:lpstr>Agency FB</vt:lpstr>
      <vt:lpstr>에스코어 드림 3 Light</vt:lpstr>
      <vt:lpstr>Bauhaus 93</vt:lpstr>
      <vt:lpstr>맑은 고딕</vt:lpstr>
      <vt:lpstr>에스코어 드림 4 Regular</vt:lpstr>
      <vt:lpstr>Arial</vt:lpstr>
      <vt:lpstr>휴먼둥근헤드라인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167</cp:revision>
  <dcterms:created xsi:type="dcterms:W3CDTF">2020-10-05T11:23:33Z</dcterms:created>
  <dcterms:modified xsi:type="dcterms:W3CDTF">2020-12-24T06:12:32Z</dcterms:modified>
</cp:coreProperties>
</file>